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77" r:id="rId9"/>
    <p:sldId id="261" r:id="rId10"/>
    <p:sldId id="266" r:id="rId11"/>
    <p:sldId id="276" r:id="rId12"/>
    <p:sldId id="278" r:id="rId13"/>
    <p:sldId id="279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148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61E99D9-7B01-4F7E-98C0-2E6239F0461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E75F6CB-26B6-44AC-8318-A58E85A4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9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FACE3A-B24A-415B-8619-1E338D05E40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CE0DE7-2136-4B25-89FE-6AC26BCF4C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0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w3wef_F_xvg&amp;feature=player_detailpag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</a:t>
            </a:r>
            <a:r>
              <a:rPr lang="en-US" dirty="0" smtClean="0"/>
              <a:t>to Arabic </a:t>
            </a:r>
            <a:r>
              <a:rPr lang="en-US" dirty="0"/>
              <a:t>II</a:t>
            </a:r>
            <a:br>
              <a:rPr lang="en-US" dirty="0"/>
            </a:br>
            <a:r>
              <a:rPr lang="en-US" sz="11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www.youtube.com/watch?v=w3wef_F_xvg&amp;feature=player_detailpage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/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Presented by </a:t>
            </a:r>
            <a:r>
              <a:rPr lang="en-US" sz="16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Kurzban</a:t>
            </a:r>
            <a:r>
              <a:rPr lang="en-US" sz="1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AutoShape 2" descr="data:image/png;base64,iVBORw0KGgoAAAANSUhEUgAAAUQAAACcCAMAAAAwLiICAAAAkFBMVEX///8AAADBwcHw8PDn5+eGhob6+vrq6ur19fW+vr7t7e309PTp6en8/PzW1tbh4eHOzs6rq6uZmZlPT0+xsbFJSUl6enrc3Ny3t7fR0dGjo6MfHx90dHRgYGAwMDA8PDwTExN/f3+Pj49bW1tra2sqKipAQECLi4sYGBheXl5MTEyWlpYVFRUvLy8mJiY3NzeXmRHIAAAMJklEQVR4nO1d12KjOhA17iUu2IlriksSZ5O78f//3TWgESOhLrwhwHkzBpVhNF2i0ahRo0aNGjVq1KhRo0aNGjVq1KhRo0Zlsd7k3GD70M+5xeLj+yXnBl+D4GuUc5sFxyQI8m1wFUSYj/Nttdg4B0G+6/kUJNh2c222yBg/B8F7ng2uAsDHNs92i4xpNN1X2b8T+wYXQYp9WI1FvY1nexGv6N7CpIkh/jELGEhfT6nwSma7GAiYZmm00N93A/SDJeI0r3EWGmjtHdvcf3fBh4HFF/HeM5CxydJwmfdwC4kWM+fTmiHaIQiGsgdTJELw0ox/XFgiGjxeAnAiLOig/4bX33rNQnnv5UrGuxemta/bDbxIWCuIuLz+vte2gMj2MLs2uEOtVUM3N44cERHv9KLfc10DrBB8v4rVkJJR/wbKgUeOiGH61yH6/ahrgNXG+8hnHs+TH883HHeh8MQRMTVWEpVz0Tw/EL6D7jn60bzdsIuFBUfEGf3nkFzQPP/MMiK9Plzm60wWGp8cEVfwB9g+at3A6aU1+mtaDTs7wokjIv0DNM5K8XDMcAiVEYIcuuFOSMQ+XNAJtiFSTQPNvSXGPaLhCS6O4IreTGmD+61TQqUGUg5HuNaFKx3VkwTTRMfP9HeWF0gupgsS7L8noyZWf4LAKGxWWhCpFtGyRS/CGv00bGTyXmlGbMzBPhkgp+9AiPhWnUyJF4j7y7rJW1jh1YhmeWOSUIuN5NMYGR+prSEEMWfemIs0aVcZD9gTnKEd4w6I6Jz3rJjpTeKqrLP7wZuOlthWzAkkNg5ro4AJ7pj0nAQfOYzsF4Fo4pC5CCa4I0N9B8FdDkP7PSABrQNzEQxFt3Kn6GmH8olfjJXIwwt9iBgXp1QlxZKA2DgXJgBL460uwdXXLGeXHV0SU2QqMzcehmLyVk76G8uEhcA5oRHFtewpOZL01b5abjcJ2TDm8RiI6FDGQJRStdzuo8g5+SZE1KaesxC9lNKDZI/ZGi7IpjoEW0n6Sls+USoQJcJuI4AMlEP+mKRtqqVZ2iKTsEMu7ux3pZCXss9ndL8FgUAT0LCsvfsGCdfq5O8j/E0mzVRu03ovB1J8V1GzPAkmTcOyDttciFKqls/ylUyaiR1OXa3tbrh3V+y/GESdMrHDEZDC0lLZpoUpezudZFJYW2AviKSlHpiLb4QUZ5uW1vsAoWc1irVBpcCiuDkf4ijvmRAEFEFYuCwTrlTPTrM86KNnbS5MUiRA6Q1j40AVrWkRRGPEFy/bSYJoOagr+WKH8kFzy8+BcB2TZgFr2zRZwq7krJDVIVLpf9W3xF6B98aOW6XSSciACUHYxbZbfL1ohJ3FEDYGAvgQ36NjVx32N9pf0xHoEBrbNtGa3H60D4tHCYj0UFmlpAbasxByqhEz7dn9cfkaY3kOZ+avjNg4jGFHK0kMXJYDpuD+MIVnzZNVYNurFjQIGL/w0Jlfcgjj5mNWKL3PzQgJyQB8jVrb2qK51gPq8hJ202fN1TPdDBJKb6HBdlQCaI/xm3xgXPE1mpTJOQIwabz8aGxbR4kV7o3cTH4a25j0jQU76XC/6D0+/iRZJKI18hrIsdcnL8HGYfgWntc8PhD1RNS9WaFtg8ZxI8jczG56iw8rEjtM4E2paBjNRSvgiXvC+APA22oRFKbdPKYDI+LrYqhZ2miwsljuHN3jkD0DSLvhN4tmoA0FEAOFEbgg6ZRbv9HU8MyAtIYswyh3yT2YURwSPwQpqXjl8p+OiNpdAOfkNsY6BgdEtSa3aReMcbIRXVQAs5nsGbQZ08YAZYHMWTYbyRlpQmji04RzGI4Fi0LhaKFNMOzUYX0alzd20pZk+rmLNou4nqR1lzbBMUfGZxVAY1uR9/CNBwfaUH4O1iZtn5VSfQgBmZ8C8Yc2JX0GUcB1rwJaOdx7544AEUKjJ2F8mMVBrknt317aPCsupuCxBN/G0xtTPpML8PS0BddqqS4+pQLrln5gAE3wA4xCbOPAkD9k0Se00ZeJHCKFbVFURjW0wq2jotPZaRliorQl1x2JCLkq/IapES2JrWJaBZ/zZm/YGo1G7fADX7fI0ICA3StUOrw391OLJmhwKB+CPQYpdL0+ZZpNvQix89zPeplXAvAXbNYdaE6FEgSx45G+QWIRKfkJP3AR5C5pgkOW1pTDxf73XNwRBxuWAQqpIh6kV59DH5HBmc5skxm5ADqbgLwfbID1wWURE/FN2lcEyFdZzfZV1V8C4vz57E3op2GGlLUiIu7O96HK0tEKYtAi+BpoMqFcUwuRB3pgjk2yigxCab8kszTX+vJuArxOZmBhtPjDRSj0VUlAExw7B9NJmGELZX3FuKPWs016rp/oJGXYKIl3mJxiJgdlt3SdTFIrbZmZTYy9vt4STs7AcwZBL3T3O+KuaCuga60yrid5f4DEOFVpcD3SyKTQehNlOsyyEkTEYW0KEliolPjDnTgaUta2cnPn8v4oEjnhV4ZLl5Gwma7I7jAK0pOYDY53ArMJHeCxNPz2Fr8zGtO14ZmBARETmWVXF5AB6BYxaQT2jlmig0gCbICBESOJIkznQr6HXBoIaBtLcaXqjyB5tZ77tSAiJpHY99ycdoalcYTDsc8FTclVe7892B5OyNh52FKJD6/ApmC2a0DEZFSeyWPYdiLWYU0uGnExXU0Q5UdSAl6XQZ523Oq121OGPeiasJmvARGbeRARRLqIiDP+8C9zhwEUAWJciFO67Xkegw9tkys36G+WCxFXMiKuszExk3NtEoAiQM2CUapzGSWg1phFPdxOT8RNLkQk1ghLxPHkkKFghCdj5fhfhm9gQTpGQGka0OJ83jc9ESf5EPHME3HYfJR7sh3DQohFhnchjONa/EKHcGzF6EVoqdCPI7PzvuKWUT7Lmbzi+9Fw2JvOwqPU2QN8HJtk7MNoGkPx+JcZIpIwjrN3YJK2cIU3EXv6PtyBiEgiJs5hJ6PwkiO8iWiUD3AFVkXJFfeijYu6Kx/8NiK6b0fhDf8c8Q+IuDVJRYuRJaLHcdnOo9Di9kRsaqtz5MgQ0bgoSQB10NEHtybiIvbcXtQ3SZEhotemh2dNb87wJmJL2TyJmowcpTpPxDevw+/5jxvkBm8iqgTemcZqu+IArQ48ER19PoAyAO4BbyIepE0fxbttbYCIGHO872DdXqUW3kQURa+veF/z2Zueg8+AiBhFOjwZsYErlfKELxGFq/m0FTZ7d/4Q3a0AIuIsn3Ofb6KifYnIL5DLcjuRZxC7zYOEc8VA/sk6r33fs2bu8PzUJwSojtemZpupSbCuPzEe3ABlZMICb6TzBJRS3/5M5tB7B1hR4XUSmiW8MuQFRp8WuRd242/xQX3ivL8oXCGkwaVqfFjwFkD1bMU9DKHgwJU2Pz2WnPHvvv+AUvPmCeVfgUnw/o+WFg60luwA5sgLe/gX3HhANCyZWiFhx4WYjN38jr7ANCzbUaO0/uUkqgP8Cjo5GcVMdLNk36vFcamnDBnj9PcxD++JiQyW7euMbCHWKxdTIVVwR99zwrhQ/++PCwyekOvP7Xnn5H26627uFf+asqdk+EebfxyXK62oXOfOAOHk3zn9Z+9xmAv3ptw3BxYGyYyWiZ3GRb45Qo3Yfx336Ha5REkZBCIkxQ9XdTFmGZHf5nNgZ+8Wap/xlYclCPKhpdUZNvoMnThWa7OTd9pd2srk68pwZPA3ntDVeLlLZ8nvHeL2iDkccCvIHJfhUzFcsVikJ6dQqcp50Bwj/rHvbJBNd5aBhtwmX7LrdrMQLdc+u6vadhmO7wXFQL/fQGxktDFVFbMXEZN00SbCTMRg//m1HkqN8KmohuWtHJ9zZCeFt3+vhXGVEaUFHzFIFNT+T2ew4suuupujsC7us8DnI1ug/ZeZlUkYsXWIb83s+kVHDu6fX+f3zU2712pPmmFHdspNecKwA1T1Z2iz9CItnfH6WuGnhFgSeBzUVjysqYFtHIhtPwl9vqlq3zWHRckCiI37bxtGVGJmWFpdgpADj3GspPMx2Uahvrj6qWxsSLDNMZYyPSrLw1/K+zX5UZ7cMZ6cZSTcl0qh3Bor0YkKD9X6uE4eaE3mWNHsjqXw8n4Eq9lgHW7XzRLEDWvUqFGjRo0aNWrUqFGjRo0aNWr8EP4H9V2GeAc5gbEAAAAASUVORK5CYII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73" y="1477818"/>
            <a:ext cx="63304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5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5981700" cy="1752600"/>
          </a:xfrm>
        </p:spPr>
        <p:txBody>
          <a:bodyPr/>
          <a:lstStyle/>
          <a:p>
            <a:pPr algn="ctr"/>
            <a:r>
              <a:rPr lang="en-US" dirty="0" smtClean="0"/>
              <a:t>Arab contributions to civilizations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86200"/>
            <a:ext cx="7010400" cy="2667000"/>
          </a:xfrm>
        </p:spPr>
        <p:txBody>
          <a:bodyPr>
            <a:noAutofit/>
          </a:bodyPr>
          <a:lstStyle/>
          <a:p>
            <a:endParaRPr lang="en-US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During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the Dark Ages of Europe, much learning was preserved for the world through the Arab libraries in the universities of Morocco (Fez),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(Timbuktu) and Egypt (al-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Azhar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). From this period of Arab influence, new words such as orange, sugar, coffee, sofa, satin, and algebra filtered into the languages of Europe </a:t>
            </a: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54250"/>
            <a:ext cx="2286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0738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59055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Appreciation of Arab food, music, culture, art &amp; culture are worthy of understanding.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0" y="37030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86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36" y="3124200"/>
            <a:ext cx="1446161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5709"/>
            <a:ext cx="1219200" cy="183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790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41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20" y="225266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72" y="6762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60960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And lastly students need to study Arabic because it’s a   college course that is worth 4 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36255"/>
            <a:ext cx="488790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2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 </a:t>
            </a:r>
            <a:r>
              <a:rPr lang="en-US" smtClean="0"/>
              <a:t>Feed back!!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 me @ skurzban@newpaltz.k12.ny.us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Arabic?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600" y="4724400"/>
            <a:ext cx="2400300" cy="146304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Learning Arabic </a:t>
            </a:r>
            <a:r>
              <a:rPr lang="en-US" sz="4000" dirty="0" smtClean="0"/>
              <a:t>will be beneficial for the following reasons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22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62484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smtClean="0"/>
              <a:t>By Learning one language, you are able to open the door to 22 other Arabic countries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267438" cy="320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the 5</a:t>
            </a:r>
            <a:r>
              <a:rPr lang="en-US" baseline="30000" dirty="0" smtClean="0"/>
              <a:t>th</a:t>
            </a:r>
            <a:r>
              <a:rPr lang="en-US" dirty="0" smtClean="0"/>
              <a:t> commonly spoken language in the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7343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Arabic native speakers make up over 300 million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362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4630271"/>
            <a:ext cx="3209365" cy="1792906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Arabic is an official language at 4 international organizations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819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6813"/>
            <a:ext cx="258194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0013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133600" cy="24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Arabic speakers are in big demand in the west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438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6897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3482"/>
            <a:ext cx="2135333" cy="160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4" y="533400"/>
            <a:ext cx="272955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62484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Americans who speak Arabic are in high demand; job opportunities are available in Arab countries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3028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4255"/>
            <a:ext cx="34041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3649668" cy="25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48200"/>
            <a:ext cx="58674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Understanding the culture and speaking the language will help you get better deals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42" y="685800"/>
            <a:ext cx="318880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66" y="252888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523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8603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3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244</TotalTime>
  <Words>206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 Welcome to Arabic II http://www.youtube.com/watch?v=w3wef_F_xvg&amp;feature=player_detailpage  Presented by Kurzban  </vt:lpstr>
      <vt:lpstr>Why learn Arabic?</vt:lpstr>
      <vt:lpstr>By Learning one language, you are able to open the door to 22 other Arabic countries </vt:lpstr>
      <vt:lpstr>It’s the 5th commonly spoken language in the world</vt:lpstr>
      <vt:lpstr>Arabic native speakers make up over 300 million people</vt:lpstr>
      <vt:lpstr>Arabic is an official language at 4 international organizations</vt:lpstr>
      <vt:lpstr>Arabic speakers are in big demand in the west</vt:lpstr>
      <vt:lpstr>Americans who speak Arabic are in high demand; job opportunities are available in Arab countries  </vt:lpstr>
      <vt:lpstr>Understanding the culture and speaking the language will help you get better deals</vt:lpstr>
      <vt:lpstr>Arab contributions to civilizations</vt:lpstr>
      <vt:lpstr>Appreciation of Arab food, music, culture, art &amp; culture are worthy of understanding. </vt:lpstr>
      <vt:lpstr>And lastly students need to study Arabic because it’s a   college course that is worth 4 credits</vt:lpstr>
      <vt:lpstr>Questions? Feed back!!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Arabic I</dc:title>
  <dc:creator>NPCSD</dc:creator>
  <cp:lastModifiedBy>NPCSD</cp:lastModifiedBy>
  <cp:revision>76</cp:revision>
  <cp:lastPrinted>2014-05-13T16:41:35Z</cp:lastPrinted>
  <dcterms:created xsi:type="dcterms:W3CDTF">2014-05-04T00:44:51Z</dcterms:created>
  <dcterms:modified xsi:type="dcterms:W3CDTF">2014-09-16T21:18:09Z</dcterms:modified>
</cp:coreProperties>
</file>